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7" r:id="rId3"/>
    <p:sldId id="268" r:id="rId4"/>
    <p:sldId id="286" r:id="rId5"/>
    <p:sldId id="267" r:id="rId6"/>
    <p:sldId id="284" r:id="rId7"/>
    <p:sldId id="287" r:id="rId8"/>
    <p:sldId id="296" r:id="rId9"/>
    <p:sldId id="269" r:id="rId10"/>
    <p:sldId id="288" r:id="rId11"/>
    <p:sldId id="295" r:id="rId12"/>
    <p:sldId id="270" r:id="rId13"/>
    <p:sldId id="289" r:id="rId14"/>
    <p:sldId id="291" r:id="rId15"/>
    <p:sldId id="290" r:id="rId16"/>
    <p:sldId id="282" r:id="rId17"/>
    <p:sldId id="285" r:id="rId18"/>
    <p:sldId id="294" r:id="rId19"/>
    <p:sldId id="293" r:id="rId20"/>
    <p:sldId id="283" r:id="rId21"/>
    <p:sldId id="29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537" autoAdjust="0"/>
  </p:normalViewPr>
  <p:slideViewPr>
    <p:cSldViewPr snapToGrid="0">
      <p:cViewPr varScale="1">
        <p:scale>
          <a:sx n="70" d="100"/>
          <a:sy n="70" d="100"/>
        </p:scale>
        <p:origin x="738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8A33F-DA70-4926-BDD0-41BECD8EFB0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8DB2D-9C51-43A2-B599-96C126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30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EB2-28DF-4B0B-91FA-AA09FBF53BA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8490-86B4-4D69-B1BF-58180FF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4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EB2-28DF-4B0B-91FA-AA09FBF53BA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8490-86B4-4D69-B1BF-58180FF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3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EB2-28DF-4B0B-91FA-AA09FBF53BA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8490-86B4-4D69-B1BF-58180FF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1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EB2-28DF-4B0B-91FA-AA09FBF53BA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8490-86B4-4D69-B1BF-58180FF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70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EB2-28DF-4B0B-91FA-AA09FBF53BA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8490-86B4-4D69-B1BF-58180FF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3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EB2-28DF-4B0B-91FA-AA09FBF53BA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8490-86B4-4D69-B1BF-58180FF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8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EB2-28DF-4B0B-91FA-AA09FBF53BA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8490-86B4-4D69-B1BF-58180FF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EB2-28DF-4B0B-91FA-AA09FBF53BA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8490-86B4-4D69-B1BF-58180FF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8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EB2-28DF-4B0B-91FA-AA09FBF53BA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8490-86B4-4D69-B1BF-58180FF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7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EB2-28DF-4B0B-91FA-AA09FBF53BA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8490-86B4-4D69-B1BF-58180FF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4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EB2-28DF-4B0B-91FA-AA09FBF53BA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8490-86B4-4D69-B1BF-58180FF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2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47EB2-28DF-4B0B-91FA-AA09FBF53BA4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E8490-86B4-4D69-B1BF-58180FF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7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403" t="42377" r="24552" b="6445"/>
          <a:stretch/>
        </p:blipFill>
        <p:spPr>
          <a:xfrm>
            <a:off x="0" y="-14288"/>
            <a:ext cx="12192000" cy="6872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7599" y="709682"/>
            <a:ext cx="4876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ABSTRACT EXPRESSIONISM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3248154" y="4753005"/>
            <a:ext cx="5695689" cy="17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History of Modern Art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BFA-III (Visual Arts)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Course Incharge: Ms. Sidra Liaqat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Institute of Design &amp; Visual Arts, LCWU</a:t>
            </a:r>
          </a:p>
        </p:txBody>
      </p:sp>
    </p:spTree>
    <p:extLst>
      <p:ext uri="{BB962C8B-B14F-4D97-AF65-F5344CB8AC3E}">
        <p14:creationId xmlns:p14="http://schemas.microsoft.com/office/powerpoint/2010/main" val="389685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227983" cy="68582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008" y="5219773"/>
            <a:ext cx="3669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WILLEM DE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KOONING</a:t>
            </a:r>
            <a:endParaRPr lang="en-US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“Woman I”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 on Canvas</a:t>
            </a:r>
          </a:p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1952)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93265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" t="996" r="1484" b="1094"/>
          <a:stretch/>
        </p:blipFill>
        <p:spPr>
          <a:xfrm>
            <a:off x="-1" y="0"/>
            <a:ext cx="546409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008" y="5219773"/>
            <a:ext cx="3669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WILLEM DE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KOONING</a:t>
            </a:r>
            <a:endParaRPr lang="en-US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Visit”</a:t>
            </a:r>
            <a:endParaRPr lang="en-US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 on Canvas</a:t>
            </a:r>
          </a:p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1967)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72798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85024" y="2266999"/>
            <a:ext cx="354386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Joan Mitchell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(1925-1992)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American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892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61652" cy="68718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14125" y="5219773"/>
            <a:ext cx="3669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JOAN MITCHELL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“Untitled”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 on Canvas</a:t>
            </a:r>
          </a:p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1955)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89244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0594" y="2176224"/>
            <a:ext cx="3557384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Barnett Newman</a:t>
            </a:r>
          </a:p>
          <a:p>
            <a:pPr lvl="0" algn="ctr"/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(1905-1970)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 painter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403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321" t="25062" r="13022" b="16401"/>
          <a:stretch/>
        </p:blipFill>
        <p:spPr>
          <a:xfrm>
            <a:off x="-1" y="0"/>
            <a:ext cx="12217993" cy="54591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33347" y="5426172"/>
            <a:ext cx="33846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BARNETT NEWMAN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“Sublime Heroic Man”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 on Canvas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(1951)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74398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6745" y="2122905"/>
            <a:ext cx="7409337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 </a:t>
            </a:r>
            <a:r>
              <a:rPr lang="en-US" sz="36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Rothko</a:t>
            </a: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1903-1970)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 painter with Russian Jewish descent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598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692" t="22550" r="33538" b="14239"/>
          <a:stretch/>
        </p:blipFill>
        <p:spPr>
          <a:xfrm>
            <a:off x="0" y="0"/>
            <a:ext cx="6332561" cy="68677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80585" y="5290261"/>
            <a:ext cx="338464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 ROTHKO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“No. 14”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 on Canvas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(1960)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36096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773"/>
            <a:ext cx="12192000" cy="651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99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4" b="4749"/>
          <a:stretch/>
        </p:blipFill>
        <p:spPr>
          <a:xfrm>
            <a:off x="-1" y="1"/>
            <a:ext cx="12196487" cy="686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63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4586" y="1041487"/>
            <a:ext cx="742438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Abstract Expressionism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 Abstract Expressionism were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broad groupings: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Gestural Expression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 Painting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relied on the expressiveness of energetically applied pigment. These artists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attacked their canvases with expressive brush strokes;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Chromatic Abstraction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 Field Painting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focused on color’s emotional resonance. These artists filled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canvases with large areas of a single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006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6440" y="2121633"/>
            <a:ext cx="3046027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US" sz="36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Smith</a:t>
            </a: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1906-1965)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 sculptor</a:t>
            </a:r>
          </a:p>
        </p:txBody>
      </p:sp>
    </p:spTree>
    <p:extLst>
      <p:ext uri="{BB962C8B-B14F-4D97-AF65-F5344CB8AC3E}">
        <p14:creationId xmlns:p14="http://schemas.microsoft.com/office/powerpoint/2010/main" val="3924230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69396" y="5301160"/>
            <a:ext cx="55457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SMITH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Cubi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XIII” (from the series of 28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Cubi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Stainless Steel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(1964)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299541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30956" y="265925"/>
            <a:ext cx="3018775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Arshile </a:t>
            </a:r>
            <a:r>
              <a:rPr lang="en-US" sz="36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Gorky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(1904–1948)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9332" y="2072204"/>
            <a:ext cx="98020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important fore-runner of the Abstract Expressionists was an Armenian immigrant who arrived in New York in 1924,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Arshile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Gorky. His work is the bridge between the Biomorphic Surrealism of Joan Miro and the totally abstract canvases of Jackson Pollock.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83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70857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42252" y="5247397"/>
            <a:ext cx="294941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ARSHILE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GORKY</a:t>
            </a:r>
          </a:p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“Garden in Sochi” 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 on Canvas</a:t>
            </a:r>
          </a:p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1943)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93017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9516" y="2219271"/>
            <a:ext cx="3352200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Jackson Pollock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(1912-1956)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American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619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806" t="13116" r="18731" b="5252"/>
          <a:stretch/>
        </p:blipFill>
        <p:spPr>
          <a:xfrm>
            <a:off x="0" y="0"/>
            <a:ext cx="933357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30293" y="4305376"/>
            <a:ext cx="272195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JACKSON POLLOCK</a:t>
            </a:r>
            <a:endParaRPr lang="en-US" sz="2400" b="1" dirty="0" smtClean="0"/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“Number 1”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(Lavender Mist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Oil, Enamel &amp; Aluminum Paint on Canvas</a:t>
            </a:r>
          </a:p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1950)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82885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957" y="0"/>
            <a:ext cx="7123043" cy="687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02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2634" r="2083" b="1643"/>
          <a:stretch/>
        </p:blipFill>
        <p:spPr>
          <a:xfrm>
            <a:off x="0" y="0"/>
            <a:ext cx="916297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99448" y="5151538"/>
            <a:ext cx="26696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JACKSON POLLOCK</a:t>
            </a:r>
            <a:endParaRPr lang="en-US" sz="2400" b="1" dirty="0" smtClean="0"/>
          </a:p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“Yellow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Islands” (1952)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78550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3950" y="2204332"/>
            <a:ext cx="428084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Willem </a:t>
            </a:r>
            <a:r>
              <a:rPr lang="en-US" sz="3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3600" b="1" u="sng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Kooning</a:t>
            </a:r>
            <a:endParaRPr lang="en-US" sz="36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(1904–1997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Dutch-American</a:t>
            </a:r>
          </a:p>
        </p:txBody>
      </p:sp>
    </p:spTree>
    <p:extLst>
      <p:ext uri="{BB962C8B-B14F-4D97-AF65-F5344CB8AC3E}">
        <p14:creationId xmlns:p14="http://schemas.microsoft.com/office/powerpoint/2010/main" val="1635893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algn="just">
          <a:defRPr sz="2400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308</Words>
  <Application>Microsoft Office PowerPoint</Application>
  <PresentationFormat>Widescreen</PresentationFormat>
  <Paragraphs>67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ProBook 450 G2</dc:creator>
  <cp:lastModifiedBy>ProBook 450 G2</cp:lastModifiedBy>
  <cp:revision>184</cp:revision>
  <dcterms:created xsi:type="dcterms:W3CDTF">2018-11-23T05:41:50Z</dcterms:created>
  <dcterms:modified xsi:type="dcterms:W3CDTF">2020-09-15T15:14:55Z</dcterms:modified>
</cp:coreProperties>
</file>